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326" r:id="rId5"/>
    <p:sldId id="307" r:id="rId6"/>
    <p:sldId id="328" r:id="rId7"/>
    <p:sldId id="323" r:id="rId8"/>
    <p:sldId id="324" r:id="rId9"/>
    <p:sldId id="304" r:id="rId10"/>
    <p:sldId id="329" r:id="rId11"/>
    <p:sldId id="330" r:id="rId12"/>
    <p:sldId id="287" r:id="rId13"/>
    <p:sldId id="320" r:id="rId14"/>
    <p:sldId id="333" r:id="rId15"/>
    <p:sldId id="335" r:id="rId16"/>
    <p:sldId id="311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13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67584" y="531509"/>
            <a:ext cx="802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ЭКСПОРТ БЕЛАРУСИ: РАСШИРЕНИЕ ГЕОГРАФИИ И РОСТ ПОКАЗАТЕЛЕЙ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82453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ОХРАНЕ ЗДОРОВЬЯ МАТЕРИ И РЕБЕНКА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7884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Младенческая смертность снизилась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3,0 </a:t>
            </a:r>
            <a:r>
              <a:rPr lang="ru-RU" dirty="0" smtClean="0"/>
              <a:t>на </a:t>
            </a:r>
            <a:r>
              <a:rPr lang="ru-RU" dirty="0"/>
              <a:t>1000 живорожденных благодаря качественной системе охраны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материнства </a:t>
            </a:r>
            <a:r>
              <a:rPr lang="ru-RU" dirty="0"/>
              <a:t>и </a:t>
            </a:r>
            <a:r>
              <a:rPr lang="ru-RU" dirty="0" smtClean="0"/>
              <a:t>детства </a:t>
            </a:r>
          </a:p>
          <a:p>
            <a:endParaRPr lang="ru-RU" dirty="0"/>
          </a:p>
          <a:p>
            <a:r>
              <a:rPr lang="ru-RU" dirty="0" smtClean="0"/>
              <a:t>Республика </a:t>
            </a:r>
            <a:r>
              <a:rPr lang="ru-RU" dirty="0"/>
              <a:t>вошла в топ-10 стран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низкими </a:t>
            </a:r>
            <a:r>
              <a:rPr lang="ru-RU" dirty="0" smtClean="0"/>
              <a:t>показателями </a:t>
            </a:r>
          </a:p>
          <a:p>
            <a:endParaRPr lang="ru-RU" dirty="0"/>
          </a:p>
          <a:p>
            <a:r>
              <a:rPr lang="ru-RU" dirty="0" smtClean="0"/>
              <a:t>Выживаемость </a:t>
            </a:r>
            <a:r>
              <a:rPr lang="ru-RU" dirty="0"/>
              <a:t>детей с массой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1000 г </a:t>
            </a:r>
            <a:r>
              <a:rPr lang="ru-RU" dirty="0" smtClean="0"/>
              <a:t>в </a:t>
            </a:r>
            <a:r>
              <a:rPr lang="ru-RU" dirty="0"/>
              <a:t>2024 году достигла 85,6</a:t>
            </a:r>
            <a:r>
              <a:rPr lang="ru-RU" dirty="0" smtClean="0"/>
              <a:t>%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56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3430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5592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742</Words>
  <Application>Microsoft Office PowerPoint</Application>
  <PresentationFormat>Экран (16:9)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328</cp:revision>
  <dcterms:created xsi:type="dcterms:W3CDTF">2024-07-24T10:48:12Z</dcterms:created>
  <dcterms:modified xsi:type="dcterms:W3CDTF">2025-02-13T13:33:04Z</dcterms:modified>
</cp:coreProperties>
</file>